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63" r:id="rId2"/>
    <p:sldId id="259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6014" autoAdjust="0"/>
    <p:restoredTop sz="94704" autoAdjust="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41D12-1BA0-4D16-B253-39E4DA7AD69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10782-FDC2-4F7C-A018-7A502E50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3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E036-A0EF-40EA-AC2B-818A5F8CFC1C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36D52-512B-47DE-BC94-6C88A56CE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9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Hello, I am Bao, this is my video presentation for the Internship course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2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 am third-year computer science </a:t>
            </a:r>
            <a:r>
              <a:rPr lang="en-AU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student.Currently</a:t>
            </a: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 am working as an Engineer Intern at </a:t>
            </a:r>
            <a:r>
              <a:rPr lang="en-AU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ElectraNet</a:t>
            </a: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So, what is </a:t>
            </a:r>
            <a:r>
              <a:rPr lang="en-AU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ElectraNet</a:t>
            </a: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? We are a private company that operate South Australia’s high-voltage electricity transmission network. At </a:t>
            </a:r>
            <a:r>
              <a:rPr lang="en-AU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ElectraNet</a:t>
            </a: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we focus on power people’s lives, connect people, and create a better future with energy and infrastructure solutions.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 main project is to investigate imputation strategies for </a:t>
            </a:r>
            <a:r>
              <a:rPr lang="en-AU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ElectraNet</a:t>
            </a: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to employ when weather data is missing.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2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project can be divided into 3 major tasks: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Develop a sound understanding of the causes of data missingness in </a:t>
            </a:r>
            <a:r>
              <a:rPr lang="en-AU" sz="14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ElectraNet’s</a:t>
            </a: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weather data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Investigate, and propose suitable data imputation techniques to appropriately recreate data that is missing or corrupted.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Propose data quality checks that can run on the weather data server to identify and raise an alarm in real-time where a given weather station is failing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this project, I will use SQL to queries weather data from server, Python to visualize and explore the data as well as implement and validate imputation methods.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 the end of the project, I will draft and finalize a report on my work. This will be the base for my presentation of the result.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8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 internship is an amazing opportunity for me to develop my technical skills, grow my soft skills, and gain valuable experience working in the professional environment if I can make the most out of it.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 focus would be to achieve the desired outcomes for the project, or even better, I could extend the scope of this project to address some potential problems with weather data at </a:t>
            </a:r>
            <a:r>
              <a:rPr lang="en-AU" sz="14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ElectraNet</a:t>
            </a: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In addition, I can practice what I have learned from the university courses as well as broaden my knowledge in data science.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Aside from that, this is a good chance to expand my professional network. Furthermore, I can grow my communication and teamwork skills while working with my supervisors and colleagues. I can also learn from some career tips and mindset from some of the very best in the industry.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95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that is the end of my video presentation. Thank you for listening!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 bwMode="ltGray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 bwMode="ltGray"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2"/>
            <p:cNvSpPr>
              <a:spLocks noChangeArrowheads="1"/>
            </p:cNvSpPr>
            <p:nvPr/>
          </p:nvSpPr>
          <p:spPr bwMode="ltGray">
            <a:xfrm flipH="1">
              <a:off x="90458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ltGray">
            <a:xfrm flipH="1">
              <a:off x="72551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ltGray">
            <a:xfrm flipH="1">
              <a:off x="5464419" y="16002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ltGray">
            <a:xfrm flipH="1">
              <a:off x="5464419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ltGray">
            <a:xfrm flipH="1">
              <a:off x="3732457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ltGray">
            <a:xfrm flipH="1">
              <a:off x="9045819" y="32766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AD9C-B2AB-4742-B9D5-88A1B5443D17}" type="datetime1">
              <a:rPr lang="en-US" smtClean="0"/>
              <a:t>3/10/2023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D6FAA-2408-45A7-869F-2014C214FC1D}" type="datetime1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00D2-426F-4F92-907F-34BAC1037045}" type="datetime1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F0A1930-6C43-4E8F-9426-A3A84C496FC0}" type="datetime1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117CD-D39E-4644-9F4A-FCA0A2101615}" type="datetime1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0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1651-45E6-4A2C-99B8-82F921298F2D}" type="datetime1">
              <a:rPr lang="en-US" smtClean="0"/>
              <a:t>3/10/2023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06B7-6F8B-402A-A5AA-EC8CCA413C89}" type="datetime1">
              <a:rPr lang="en-US" smtClean="0"/>
              <a:t>3/10/2023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8042-1CDC-4A3A-9348-8618A3117C5A}" type="datetime1">
              <a:rPr lang="en-US" smtClean="0"/>
              <a:t>3/10/2023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7805-3287-4562-914A-E3154CDB99E0}" type="datetime1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338138" indent="-338138"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6D92-D8A0-4DA7-91C7-7D40AE100B92}" type="datetime1">
              <a:rPr lang="en-US" smtClean="0"/>
              <a:t>3/10/2023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6CC7D-996C-4D51-8355-44BC67D378B3}" type="datetime1">
              <a:rPr lang="en-US" smtClean="0"/>
              <a:t>3/10/2023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1860687" y="450998"/>
            <a:ext cx="7620000" cy="1139952"/>
            <a:chOff x="1860687" y="450998"/>
            <a:chExt cx="7620000" cy="1139952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860687" y="450998"/>
              <a:ext cx="7620000" cy="1139952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 userDrawn="1"/>
          </p:nvGrpSpPr>
          <p:grpSpPr>
            <a:xfrm>
              <a:off x="1860687" y="450998"/>
              <a:ext cx="7615237" cy="1106488"/>
              <a:chOff x="1891518" y="519806"/>
              <a:chExt cx="7615237" cy="1106488"/>
            </a:xfrm>
          </p:grpSpPr>
          <p:sp>
            <p:nvSpPr>
              <p:cNvPr id="24" name="Oval 6"/>
              <p:cNvSpPr>
                <a:spLocks noChangeArrowheads="1"/>
              </p:cNvSpPr>
              <p:nvPr/>
            </p:nvSpPr>
            <p:spPr bwMode="hidden">
              <a:xfrm flipH="1">
                <a:off x="5688818" y="519806"/>
                <a:ext cx="1104900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5" name="Oval 7"/>
              <p:cNvSpPr>
                <a:spLocks noChangeArrowheads="1"/>
              </p:cNvSpPr>
              <p:nvPr/>
            </p:nvSpPr>
            <p:spPr bwMode="hidden">
              <a:xfrm flipH="1">
                <a:off x="8403443" y="519806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6" name="Oval 8"/>
              <p:cNvSpPr>
                <a:spLocks noChangeArrowheads="1"/>
              </p:cNvSpPr>
              <p:nvPr/>
            </p:nvSpPr>
            <p:spPr bwMode="hidden">
              <a:xfrm flipH="1">
                <a:off x="1891518" y="521394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7" name="Oval 9"/>
              <p:cNvSpPr>
                <a:spLocks noChangeArrowheads="1"/>
              </p:cNvSpPr>
              <p:nvPr/>
            </p:nvSpPr>
            <p:spPr bwMode="hidden">
              <a:xfrm flipH="1">
                <a:off x="7144555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0E0F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8" name="Oval 10"/>
              <p:cNvSpPr>
                <a:spLocks noChangeArrowheads="1"/>
              </p:cNvSpPr>
              <p:nvPr/>
            </p:nvSpPr>
            <p:spPr bwMode="hidden">
              <a:xfrm flipH="1">
                <a:off x="3178980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0346F80-965E-4784-B7D3-29765BD94027}" type="datetime1">
              <a:rPr lang="en-US" smtClean="0"/>
              <a:t>3/10/2023</a:t>
            </a:fld>
            <a:endParaRPr lang="en-US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0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 cap="none" spc="0">
          <a:ln w="22225">
            <a:solidFill>
              <a:schemeClr val="tx2"/>
            </a:solidFill>
            <a:prstDash val="solid"/>
          </a:ln>
          <a:solidFill>
            <a:schemeClr val="tx2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>
            <a:lumMod val="75000"/>
          </a:schemeClr>
        </a:buClr>
        <a:buSzPct val="70000"/>
        <a:buFont typeface="Wingdings" panose="05000000000000000000" pitchFamily="2" charset="2"/>
        <a:buChar char="¤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" panose="05000000000000000000" pitchFamily="2" charset="2"/>
        <a:buChar char="¤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5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Presentation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Gia Bao Hoang – a1814824</a:t>
            </a:r>
          </a:p>
        </p:txBody>
      </p:sp>
      <p:pic>
        <p:nvPicPr>
          <p:cNvPr id="1026" name="Picture 2" descr="ElectraNet Microsoft Office workshop — Red Pony Communications">
            <a:extLst>
              <a:ext uri="{FF2B5EF4-FFF2-40B4-BE49-F238E27FC236}">
                <a16:creationId xmlns:a16="http://schemas.microsoft.com/office/drawing/2014/main" id="{E8F8A84E-22A9-5C69-EC6A-FC72F2D40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21" y="123073"/>
            <a:ext cx="35242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Video 35">
            <a:hlinkClick r:id="" action="ppaction://media"/>
            <a:extLst>
              <a:ext uri="{FF2B5EF4-FFF2-40B4-BE49-F238E27FC236}">
                <a16:creationId xmlns:a16="http://schemas.microsoft.com/office/drawing/2014/main" id="{54F4FA1A-D81F-C1A5-3EC7-D673097B5D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280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95">
        <p:fade/>
      </p:transition>
    </mc:Choice>
    <mc:Fallback>
      <p:transition spd="med" advTm="59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2840706"/>
            <a:ext cx="3067636" cy="583531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838074" y="987425"/>
            <a:ext cx="7517314" cy="4873625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A </a:t>
            </a:r>
            <a:r>
              <a:rPr lang="en-US" sz="2800" b="1" dirty="0"/>
              <a:t>third-year Computer Science </a:t>
            </a:r>
            <a:r>
              <a:rPr lang="en-US" sz="2800" dirty="0"/>
              <a:t>student. Currently working as an </a:t>
            </a:r>
            <a:r>
              <a:rPr lang="en-US" sz="2800" b="1" dirty="0"/>
              <a:t>Engineer Intern </a:t>
            </a:r>
            <a:r>
              <a:rPr lang="en-US" sz="2800" dirty="0"/>
              <a:t>at ElectraNet.</a:t>
            </a:r>
          </a:p>
          <a:p>
            <a:pPr marL="0" lvl="0" indent="0">
              <a:buNone/>
            </a:pPr>
            <a:endParaRPr lang="en-US" sz="2800" dirty="0"/>
          </a:p>
          <a:p>
            <a:pPr lvl="0"/>
            <a:r>
              <a:rPr lang="en-US" sz="2800" b="1" dirty="0"/>
              <a:t>ElectraNet</a:t>
            </a:r>
            <a:r>
              <a:rPr lang="en-US" sz="2800" dirty="0"/>
              <a:t> is a private company that operate </a:t>
            </a:r>
            <a:r>
              <a:rPr lang="en-US" sz="2800" b="1" dirty="0"/>
              <a:t>South Australia</a:t>
            </a:r>
            <a:r>
              <a:rPr lang="en-US" sz="2800" dirty="0"/>
              <a:t>’s high-voltage </a:t>
            </a:r>
            <a:r>
              <a:rPr lang="en-US" sz="2800" b="1" dirty="0"/>
              <a:t>electricity transmission network</a:t>
            </a:r>
            <a:r>
              <a:rPr lang="en-US" sz="2800" dirty="0"/>
              <a:t>.</a:t>
            </a:r>
          </a:p>
          <a:p>
            <a:pPr marL="0" lvl="0" indent="0">
              <a:buNone/>
            </a:pPr>
            <a:endParaRPr lang="en-US" sz="2800" dirty="0"/>
          </a:p>
          <a:p>
            <a:pPr lvl="0"/>
            <a:r>
              <a:rPr lang="en-US" sz="2800" dirty="0"/>
              <a:t>My project is investigating </a:t>
            </a:r>
            <a:r>
              <a:rPr lang="en-US" sz="2800" b="1" dirty="0"/>
              <a:t>imputation strategies</a:t>
            </a:r>
            <a:r>
              <a:rPr lang="en-US" sz="2800" dirty="0"/>
              <a:t> for ElectraNet to employ when weather data is missing</a:t>
            </a:r>
          </a:p>
        </p:txBody>
      </p:sp>
      <p:pic>
        <p:nvPicPr>
          <p:cNvPr id="50" name="Video 49">
            <a:hlinkClick r:id="" action="ppaction://media"/>
            <a:extLst>
              <a:ext uri="{FF2B5EF4-FFF2-40B4-BE49-F238E27FC236}">
                <a16:creationId xmlns:a16="http://schemas.microsoft.com/office/drawing/2014/main" id="{EE52B5B0-6803-0A06-BB51-7692630CB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088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981">
        <p:fade/>
      </p:transition>
    </mc:Choice>
    <mc:Fallback>
      <p:transition spd="med" advTm="349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2849102"/>
            <a:ext cx="3067636" cy="1150269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Things I’ll be doing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838074" y="987425"/>
            <a:ext cx="7517314" cy="4873625"/>
          </a:xfrm>
        </p:spPr>
        <p:txBody>
          <a:bodyPr>
            <a:normAutofit/>
          </a:bodyPr>
          <a:lstStyle/>
          <a:p>
            <a:r>
              <a:rPr lang="en-AU" sz="2800" dirty="0"/>
              <a:t>Working on the assigned project:</a:t>
            </a:r>
          </a:p>
          <a:p>
            <a:pPr lvl="1"/>
            <a:r>
              <a:rPr lang="en-AU" sz="2400" b="1" dirty="0"/>
              <a:t>Develop</a:t>
            </a:r>
            <a:r>
              <a:rPr lang="en-AU" sz="2400" dirty="0"/>
              <a:t> a sound </a:t>
            </a:r>
            <a:r>
              <a:rPr lang="en-AU" sz="2400" b="1" dirty="0"/>
              <a:t>understanding</a:t>
            </a:r>
            <a:r>
              <a:rPr lang="en-AU" sz="2400" dirty="0"/>
              <a:t> of the causes of </a:t>
            </a:r>
            <a:r>
              <a:rPr lang="en-AU" sz="2400" b="1" dirty="0"/>
              <a:t>data missingness</a:t>
            </a:r>
            <a:r>
              <a:rPr lang="en-AU" sz="2400" dirty="0"/>
              <a:t>.</a:t>
            </a:r>
            <a:endParaRPr lang="en-US" sz="2400" dirty="0"/>
          </a:p>
          <a:p>
            <a:pPr lvl="1"/>
            <a:r>
              <a:rPr lang="en-AU" sz="2400" b="1" dirty="0"/>
              <a:t>Investigate</a:t>
            </a:r>
            <a:r>
              <a:rPr lang="en-AU" sz="2400" dirty="0"/>
              <a:t>, and </a:t>
            </a:r>
            <a:r>
              <a:rPr lang="en-AU" sz="2400" b="1" dirty="0"/>
              <a:t>propose</a:t>
            </a:r>
            <a:r>
              <a:rPr lang="en-AU" sz="2400" dirty="0"/>
              <a:t> suitable data </a:t>
            </a:r>
            <a:r>
              <a:rPr lang="en-AU" sz="2400" b="1" dirty="0"/>
              <a:t>imputation techniques</a:t>
            </a:r>
            <a:r>
              <a:rPr lang="en-AU" sz="2400" dirty="0"/>
              <a:t>.</a:t>
            </a:r>
          </a:p>
          <a:p>
            <a:pPr lvl="1"/>
            <a:r>
              <a:rPr lang="en-AU" sz="2400" b="1" dirty="0"/>
              <a:t>Propose</a:t>
            </a:r>
            <a:r>
              <a:rPr lang="en-AU" sz="2400" dirty="0"/>
              <a:t> </a:t>
            </a:r>
            <a:r>
              <a:rPr lang="en-AU" sz="2400" b="1" dirty="0"/>
              <a:t>data quality checks</a:t>
            </a:r>
            <a:r>
              <a:rPr lang="en-AU" sz="2400" dirty="0"/>
              <a:t> to identify and raise an alarm in real-time.</a:t>
            </a:r>
          </a:p>
          <a:p>
            <a:r>
              <a:rPr lang="en-AU" sz="2800" dirty="0"/>
              <a:t>Using </a:t>
            </a:r>
            <a:r>
              <a:rPr lang="en-AU" sz="2800" b="1" dirty="0"/>
              <a:t>SQL</a:t>
            </a:r>
            <a:r>
              <a:rPr lang="en-AU" sz="2800" dirty="0"/>
              <a:t> and </a:t>
            </a:r>
            <a:r>
              <a:rPr lang="en-AU" sz="2800" b="1" dirty="0"/>
              <a:t>Python</a:t>
            </a:r>
            <a:r>
              <a:rPr lang="en-AU" sz="2800" dirty="0"/>
              <a:t> as tools for the project.</a:t>
            </a:r>
          </a:p>
          <a:p>
            <a:r>
              <a:rPr lang="en-AU" sz="2800" dirty="0"/>
              <a:t>Finalize a </a:t>
            </a:r>
            <a:r>
              <a:rPr lang="en-AU" sz="2800" b="1" dirty="0"/>
              <a:t>written report</a:t>
            </a:r>
            <a:r>
              <a:rPr lang="en-AU" sz="2800" dirty="0"/>
              <a:t> and make a </a:t>
            </a:r>
            <a:r>
              <a:rPr lang="en-AU" sz="2800" b="1" dirty="0"/>
              <a:t>presentation</a:t>
            </a:r>
            <a:r>
              <a:rPr lang="en-AU" sz="2800" dirty="0"/>
              <a:t> for the project.</a:t>
            </a:r>
          </a:p>
          <a:p>
            <a:pPr lvl="0"/>
            <a:endParaRPr lang="en-US" sz="2800" dirty="0"/>
          </a:p>
        </p:txBody>
      </p:sp>
      <p:pic>
        <p:nvPicPr>
          <p:cNvPr id="27" name="Video 26">
            <a:hlinkClick r:id="" action="ppaction://media"/>
            <a:extLst>
              <a:ext uri="{FF2B5EF4-FFF2-40B4-BE49-F238E27FC236}">
                <a16:creationId xmlns:a16="http://schemas.microsoft.com/office/drawing/2014/main" id="{D709B33C-B809-49DA-D241-82211403DF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939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381">
        <p:fade/>
      </p:transition>
    </mc:Choice>
    <mc:Fallback>
      <p:transition spd="med" advTm="59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2617495"/>
            <a:ext cx="3067636" cy="1613484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What I hope to get out of it?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838074" y="987425"/>
            <a:ext cx="7517314" cy="4873625"/>
          </a:xfrm>
        </p:spPr>
        <p:txBody>
          <a:bodyPr>
            <a:normAutofit/>
          </a:bodyPr>
          <a:lstStyle/>
          <a:p>
            <a:r>
              <a:rPr lang="en-AU" sz="2800" b="1" dirty="0"/>
              <a:t>Deliver</a:t>
            </a:r>
            <a:r>
              <a:rPr lang="en-AU" sz="2800" dirty="0"/>
              <a:t> the </a:t>
            </a:r>
            <a:r>
              <a:rPr lang="en-AU" sz="2800" b="1" dirty="0"/>
              <a:t>desired outcomes</a:t>
            </a:r>
            <a:r>
              <a:rPr lang="en-AU" sz="2800" dirty="0"/>
              <a:t> of the project. Could potentially extend the scope of the project.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b="1" dirty="0"/>
              <a:t>Practice</a:t>
            </a:r>
            <a:r>
              <a:rPr lang="en-AU" sz="2800" dirty="0"/>
              <a:t> the </a:t>
            </a:r>
            <a:r>
              <a:rPr lang="en-AU" sz="2800" b="1" dirty="0"/>
              <a:t>skills</a:t>
            </a:r>
            <a:r>
              <a:rPr lang="en-AU" sz="2800" dirty="0"/>
              <a:t> I learned from the </a:t>
            </a:r>
            <a:r>
              <a:rPr lang="en-AU" sz="2800" b="1" dirty="0"/>
              <a:t>University’s courses</a:t>
            </a:r>
            <a:r>
              <a:rPr lang="en-AU" sz="2800" dirty="0"/>
              <a:t> as well as </a:t>
            </a:r>
            <a:r>
              <a:rPr lang="en-AU" sz="2800" b="1" dirty="0"/>
              <a:t>broaden</a:t>
            </a:r>
            <a:r>
              <a:rPr lang="en-AU" sz="2800" dirty="0"/>
              <a:t> my knowledge in </a:t>
            </a:r>
            <a:r>
              <a:rPr lang="en-AU" sz="2800" b="1" dirty="0"/>
              <a:t>data science</a:t>
            </a:r>
            <a:r>
              <a:rPr lang="en-AU" sz="2800" dirty="0"/>
              <a:t>.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b="1" dirty="0"/>
              <a:t>Expand</a:t>
            </a:r>
            <a:r>
              <a:rPr lang="en-AU" sz="2800" dirty="0"/>
              <a:t> my </a:t>
            </a:r>
            <a:r>
              <a:rPr lang="en-AU" sz="2800" b="1" dirty="0"/>
              <a:t>connections</a:t>
            </a:r>
            <a:r>
              <a:rPr lang="en-AU" sz="2800" dirty="0"/>
              <a:t> and </a:t>
            </a:r>
            <a:r>
              <a:rPr lang="en-AU" sz="2800" b="1" dirty="0"/>
              <a:t>polish</a:t>
            </a:r>
            <a:r>
              <a:rPr lang="en-AU" sz="2800" dirty="0"/>
              <a:t> my </a:t>
            </a:r>
            <a:r>
              <a:rPr lang="en-AU" sz="2800" b="1" dirty="0"/>
              <a:t>soft skills</a:t>
            </a:r>
            <a:r>
              <a:rPr lang="en-AU" sz="2800" dirty="0"/>
              <a:t>. Learn from the best in their field.</a:t>
            </a:r>
          </a:p>
          <a:p>
            <a:pPr lvl="0"/>
            <a:endParaRPr lang="en-US" sz="2800" dirty="0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D2551D56-96C8-4235-F9A7-14DC9B9F0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074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274">
        <p:fade/>
      </p:transition>
    </mc:Choice>
    <mc:Fallback>
      <p:transition spd="med" advTm="542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 for listening!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Gia Bao Hoang – a1814824</a:t>
            </a:r>
          </a:p>
        </p:txBody>
      </p: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14E4C5DD-FBFA-7A4B-E599-0C15CC60C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447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14">
        <p:fade/>
      </p:transition>
    </mc:Choice>
    <mc:Fallback>
      <p:transition spd="med" advTm="5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atermark Design Temp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atermark design slides.potx" id="{155DE50B-7050-4C94-A1E2-D1CB6BE7200C}" vid="{CB226315-F714-4862-AA2D-99A0B670FE32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 design slides</Template>
  <TotalTime>119</TotalTime>
  <Words>585</Words>
  <Application>Microsoft Office PowerPoint</Application>
  <PresentationFormat>Widescreen</PresentationFormat>
  <Paragraphs>42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Gothic</vt:lpstr>
      <vt:lpstr>Times New Roman</vt:lpstr>
      <vt:lpstr>Wingdings</vt:lpstr>
      <vt:lpstr>Watermark Design Template</vt:lpstr>
      <vt:lpstr>Video Presentation</vt:lpstr>
      <vt:lpstr>Introduction</vt:lpstr>
      <vt:lpstr>Things I’ll be doing</vt:lpstr>
      <vt:lpstr>What I hope to get out of it?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Presentation</dc:title>
  <dc:creator>Gia Bao Hoang (Student)</dc:creator>
  <cp:lastModifiedBy>Gia Bao Hoang (Student)</cp:lastModifiedBy>
  <cp:revision>3</cp:revision>
  <dcterms:created xsi:type="dcterms:W3CDTF">2023-03-06T07:21:23Z</dcterms:created>
  <dcterms:modified xsi:type="dcterms:W3CDTF">2023-03-10T08:27:30Z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